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3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88" autoAdjust="0"/>
    <p:restoredTop sz="94718" autoAdjust="0"/>
  </p:normalViewPr>
  <p:slideViewPr>
    <p:cSldViewPr>
      <p:cViewPr>
        <p:scale>
          <a:sx n="64" d="100"/>
          <a:sy n="64" d="100"/>
        </p:scale>
        <p:origin x="-960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A57E6-B760-4173-8A36-FCD31D4380FB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9A271-BD9F-4193-8DBF-09CA0B107DD7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9A271-BD9F-4193-8DBF-09CA0B107DD7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9A271-BD9F-4193-8DBF-09CA0B107DD7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A9A271-BD9F-4193-8DBF-09CA0B107DD7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0">
    <p:wipe dir="d"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 advClick="0" advTm="0">
    <p:wipe dir="d"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F4235304-E636-47CE-95E9-6E49C5C5C545}" type="datetimeFigureOut">
              <a:rPr lang="es-ES" smtClean="0"/>
              <a:t>15/09/2010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3F6D6AD-B440-4D0D-9419-BA0F7196E9D4}" type="slidenum">
              <a:rPr lang="es-ES" smtClean="0"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 advClick="0" advTm="0">
    <p:wipe dir="d"/>
    <p:sndAc>
      <p:stSnd>
        <p:snd r:embed="rId13" name="chimes.wav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9600" dirty="0" smtClean="0">
                <a:latin typeface="Bernard MT Condensed" pitchFamily="18" charset="0"/>
              </a:rPr>
              <a:t>I.T.S.</a:t>
            </a:r>
            <a:r>
              <a:rPr lang="es-ES" sz="5400" dirty="0" smtClean="0"/>
              <a:t/>
            </a:r>
            <a:br>
              <a:rPr lang="es-ES" sz="5400" dirty="0" smtClean="0"/>
            </a:br>
            <a:r>
              <a:rPr lang="es-ES" sz="32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Infecciones de Transmisión Sexual</a:t>
            </a:r>
            <a:endParaRPr lang="es-ES" sz="5400" b="1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>
                <a:solidFill>
                  <a:schemeClr val="accent2">
                    <a:lumMod val="75000"/>
                  </a:schemeClr>
                </a:solidFill>
              </a:rPr>
              <a:t>Signos, Síntomas y Consecuencias</a:t>
            </a:r>
            <a:endParaRPr lang="es-ES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5 Audio de CD">
            <a:hlinkClick r:id="" action="ppaction://media"/>
          </p:cNvPr>
          <p:cNvPicPr>
            <a:picLocks noRot="1" noChangeAspect="1"/>
          </p:cNvPicPr>
          <p:nvPr>
            <a:audioCd>
              <a:st track="1"/>
              <a:end track="1" time="5"/>
            </a:audioCd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wipe dir="d"/>
    <p:sndAc>
      <p:stSnd>
        <p:snd r:embed="rId2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484784"/>
          </a:xfrm>
        </p:spPr>
        <p:txBody>
          <a:bodyPr>
            <a:normAutofit/>
          </a:bodyPr>
          <a:lstStyle/>
          <a:p>
            <a:pPr algn="ctr"/>
            <a:r>
              <a:rPr lang="es-ES" sz="8800" dirty="0" smtClean="0">
                <a:latin typeface="Algerian" pitchFamily="82" charset="0"/>
              </a:rPr>
              <a:t>H.P.V.</a:t>
            </a:r>
            <a:endParaRPr lang="es-ES" sz="8800" dirty="0">
              <a:latin typeface="Algerian" pitchFamily="82" charset="0"/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3657600" cy="4183360"/>
          </a:xfrm>
        </p:spPr>
        <p:txBody>
          <a:bodyPr>
            <a:normAutofit fontScale="92500"/>
          </a:bodyPr>
          <a:lstStyle/>
          <a:p>
            <a:pPr algn="ctr"/>
            <a:endParaRPr lang="es-ES" dirty="0" smtClean="0"/>
          </a:p>
          <a:p>
            <a:r>
              <a:rPr lang="es-ES" dirty="0" smtClean="0"/>
              <a:t>Produce molestias                  </a:t>
            </a:r>
          </a:p>
          <a:p>
            <a:pPr>
              <a:buNone/>
            </a:pPr>
            <a:r>
              <a:rPr lang="es-ES" dirty="0" smtClean="0"/>
              <a:t>   en el aparato genital</a:t>
            </a:r>
          </a:p>
          <a:p>
            <a:pPr>
              <a:buNone/>
            </a:pPr>
            <a:r>
              <a:rPr lang="es-ES" dirty="0" smtClean="0"/>
              <a:t>   masculino y femenino.</a:t>
            </a:r>
          </a:p>
          <a:p>
            <a:endParaRPr lang="es-ES" dirty="0" smtClean="0"/>
          </a:p>
          <a:p>
            <a:r>
              <a:rPr lang="es-ES" dirty="0" smtClean="0"/>
              <a:t>Transformaciones </a:t>
            </a:r>
          </a:p>
          <a:p>
            <a:pPr>
              <a:buNone/>
            </a:pPr>
            <a:r>
              <a:rPr lang="es-ES" dirty="0" smtClean="0"/>
              <a:t>       malignas de </a:t>
            </a:r>
          </a:p>
          <a:p>
            <a:pPr>
              <a:buNone/>
            </a:pPr>
            <a:r>
              <a:rPr lang="es-ES" dirty="0" smtClean="0"/>
              <a:t>         lesiones.</a:t>
            </a:r>
            <a:endParaRPr lang="es-ES" dirty="0"/>
          </a:p>
        </p:txBody>
      </p:sp>
      <p:sp>
        <p:nvSpPr>
          <p:cNvPr id="9" name="8 Marcador de contenido"/>
          <p:cNvSpPr>
            <a:spLocks noGrp="1"/>
          </p:cNvSpPr>
          <p:nvPr>
            <p:ph sz="half" idx="2"/>
          </p:nvPr>
        </p:nvSpPr>
        <p:spPr>
          <a:xfrm>
            <a:off x="4860032" y="2420888"/>
            <a:ext cx="3067816" cy="3751312"/>
          </a:xfrm>
        </p:spPr>
        <p:txBody>
          <a:bodyPr>
            <a:normAutofit fontScale="92500"/>
          </a:bodyPr>
          <a:lstStyle/>
          <a:p>
            <a:r>
              <a:rPr lang="es-ES" dirty="0" smtClean="0"/>
              <a:t>En el recién nacido puede dificultar el canal de parto.</a:t>
            </a:r>
          </a:p>
          <a:p>
            <a:endParaRPr lang="es-ES" dirty="0" smtClean="0"/>
          </a:p>
          <a:p>
            <a:r>
              <a:rPr lang="es-ES" dirty="0" smtClean="0"/>
              <a:t>Problemas respiratorios</a:t>
            </a:r>
            <a:endParaRPr lang="es-ES" dirty="0"/>
          </a:p>
        </p:txBody>
      </p:sp>
      <p:cxnSp>
        <p:nvCxnSpPr>
          <p:cNvPr id="20" name="19 Conector recto de flecha"/>
          <p:cNvCxnSpPr/>
          <p:nvPr/>
        </p:nvCxnSpPr>
        <p:spPr>
          <a:xfrm rot="16200000" flipH="1">
            <a:off x="4716016" y="1412776"/>
            <a:ext cx="1008112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5400000">
            <a:off x="2843808" y="1628800"/>
            <a:ext cx="108012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22 Audio de CD">
            <a:hlinkClick r:id="" action="ppaction://media"/>
          </p:cNvPr>
          <p:cNvPicPr>
            <a:picLocks noRot="1" noChangeAspect="1"/>
          </p:cNvPicPr>
          <p:nvPr>
            <a:audioCd>
              <a:st track="1" time="5"/>
              <a:end track="1" time="10"/>
            </a:audioCd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0000">
    <p:wip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audio>
              <p:cMediaNode vol="100000"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6600" dirty="0" smtClean="0"/>
              <a:t>V.I.H.</a:t>
            </a:r>
            <a:endParaRPr lang="es-ES" sz="66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CONSECUENCIAS</a:t>
            </a:r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ES" dirty="0" smtClean="0"/>
              <a:t>SINTOMAS </a:t>
            </a:r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algn="ctr"/>
            <a:endParaRPr lang="es-ES" dirty="0" smtClean="0"/>
          </a:p>
          <a:p>
            <a:pPr algn="ctr"/>
            <a:endParaRPr lang="es-ES" dirty="0" smtClean="0"/>
          </a:p>
          <a:p>
            <a:pPr algn="ctr"/>
            <a:r>
              <a:rPr lang="es-ES" dirty="0" smtClean="0"/>
              <a:t>TANTO EN HOMBRES COMO EN MUJERES PUEDE CAUSAR SIDA</a:t>
            </a:r>
          </a:p>
          <a:p>
            <a:pPr algn="ctr"/>
            <a:r>
              <a:rPr lang="es-ES" dirty="0" smtClean="0"/>
              <a:t>EN RECIEN NACIDOS CONTRAEN </a:t>
            </a:r>
          </a:p>
          <a:p>
            <a:pPr algn="ctr">
              <a:buNone/>
            </a:pPr>
            <a:r>
              <a:rPr lang="es-ES" dirty="0" smtClean="0"/>
              <a:t>EL VIH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 smtClean="0"/>
          </a:p>
          <a:p>
            <a:pPr algn="ctr"/>
            <a:r>
              <a:rPr lang="es-ES" dirty="0" smtClean="0"/>
              <a:t>ES ASINTOMÁTICO</a:t>
            </a:r>
            <a:endParaRPr lang="es-ES" dirty="0"/>
          </a:p>
        </p:txBody>
      </p:sp>
      <p:sp>
        <p:nvSpPr>
          <p:cNvPr id="8" name="7 Flecha derecha"/>
          <p:cNvSpPr/>
          <p:nvPr/>
        </p:nvSpPr>
        <p:spPr>
          <a:xfrm>
            <a:off x="1979712" y="1844824"/>
            <a:ext cx="9361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Flecha derecha"/>
          <p:cNvSpPr/>
          <p:nvPr/>
        </p:nvSpPr>
        <p:spPr>
          <a:xfrm>
            <a:off x="1979712" y="4653136"/>
            <a:ext cx="100811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10 Audio de CD">
            <a:hlinkClick r:id="" action="ppaction://media"/>
          </p:cNvPr>
          <p:cNvPicPr>
            <a:picLocks noRot="1" noChangeAspect="1"/>
          </p:cNvPicPr>
          <p:nvPr>
            <a:audioCd>
              <a:st track="1" time="10"/>
              <a:end track="1" time="15"/>
            </a:audioCd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dissolve/>
    <p:sndAc>
      <p:stSnd>
        <p:snd r:embed="rId3" name="breeze.wav"/>
      </p:stSnd>
    </p:sndAc>
  </p:transition>
  <p:timing>
    <p:tnLst>
      <p:par>
        <p:cTn id="1" dur="indefinite" restart="never" nodeType="tmRoot">
          <p:childTnLst>
            <p:audio>
              <p:cMediaNode vol="100000"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7200" dirty="0" smtClean="0">
                <a:latin typeface="Algerian" pitchFamily="82" charset="0"/>
              </a:rPr>
              <a:t>SÍFILIS</a:t>
            </a:r>
            <a:endParaRPr lang="es-ES" sz="7200" dirty="0">
              <a:latin typeface="Algerian" pitchFamily="82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SE PRESENTA COMO ÚLCERAS GENITALES.</a:t>
            </a:r>
          </a:p>
          <a:p>
            <a:endParaRPr lang="es-ES" dirty="0" smtClean="0"/>
          </a:p>
          <a:p>
            <a:r>
              <a:rPr lang="es-ES" dirty="0" smtClean="0"/>
              <a:t>LA DESAPARICIÓN ESPONTÁNEA DE ÚLCERAS, NO IMPLICA CURACIÓN, LA ENFERMEDAD SIGUE SU CURSO.</a:t>
            </a:r>
          </a:p>
          <a:p>
            <a:endParaRPr lang="es-ES" dirty="0" smtClean="0"/>
          </a:p>
          <a:p>
            <a:r>
              <a:rPr lang="es-ES" dirty="0" smtClean="0"/>
              <a:t>EN LOS BEBES, ES CONGÉNITA.</a:t>
            </a:r>
          </a:p>
        </p:txBody>
      </p:sp>
      <p:pic>
        <p:nvPicPr>
          <p:cNvPr id="4" name="3 Audio de CD">
            <a:hlinkClick r:id="" action="ppaction://media"/>
          </p:cNvPr>
          <p:cNvPicPr>
            <a:picLocks noRot="1" noChangeAspect="1"/>
          </p:cNvPicPr>
          <p:nvPr>
            <a:audioCd>
              <a:st track="1" time="15"/>
              <a:end track="1" time="20"/>
            </a:audioCd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zoom dir="in"/>
    <p:sndAc>
      <p:stSnd>
        <p:snd r:embed="rId2" name="explode.wav"/>
      </p:stSnd>
    </p:sndAc>
  </p:transition>
  <p:timing>
    <p:tnLst>
      <p:par>
        <p:cTn id="1" dur="indefinite" restart="never" nodeType="tmRoot">
          <p:childTnLst>
            <p:audio>
              <p:cMediaNode vol="100000"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404664"/>
            <a:ext cx="1165920" cy="5943600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u="sng" dirty="0" smtClean="0">
                <a:latin typeface="Aharoni" pitchFamily="2" charset="-79"/>
                <a:cs typeface="Aharoni" pitchFamily="2" charset="-79"/>
              </a:rPr>
              <a:t>GONORREA          O</a:t>
            </a:r>
            <a:r>
              <a:rPr lang="es-ES" sz="4000" u="sng" dirty="0" smtClean="0"/>
              <a:t/>
            </a:r>
            <a:br>
              <a:rPr lang="es-ES" sz="4000" u="sng" dirty="0" smtClean="0"/>
            </a:br>
            <a:r>
              <a:rPr lang="es-ES" sz="3600" u="sng" dirty="0" smtClean="0">
                <a:latin typeface="Aharoni" pitchFamily="2" charset="-79"/>
                <a:cs typeface="Aharoni" pitchFamily="2" charset="-79"/>
              </a:rPr>
              <a:t>BLENORRAGIA</a:t>
            </a:r>
            <a:endParaRPr lang="es-ES" sz="3600" u="sng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s-ES" sz="3200" u="sng" dirty="0" smtClean="0"/>
              <a:t>SÍNTOMAS:</a:t>
            </a:r>
            <a:r>
              <a:rPr lang="es-ES" sz="3200" dirty="0" smtClean="0"/>
              <a:t> </a:t>
            </a:r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sz="2800" dirty="0" smtClean="0"/>
          </a:p>
          <a:p>
            <a:r>
              <a:rPr lang="es-ES" sz="2400" dirty="0" smtClean="0"/>
              <a:t>SECRECIÓN URETRAL EN EL HOMBRE.</a:t>
            </a:r>
          </a:p>
          <a:p>
            <a:endParaRPr lang="es-ES" sz="2400" dirty="0" smtClean="0"/>
          </a:p>
          <a:p>
            <a:r>
              <a:rPr lang="es-ES" sz="2400" dirty="0" smtClean="0"/>
              <a:t>CERVICITIS MUCOPURU-</a:t>
            </a:r>
          </a:p>
          <a:p>
            <a:r>
              <a:rPr lang="es-ES" sz="2400" dirty="0" smtClean="0"/>
              <a:t>LENTA</a:t>
            </a:r>
            <a:endParaRPr lang="es-ES" sz="24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s-ES" u="sng" dirty="0" smtClean="0"/>
              <a:t>CONSECUENCIAS</a:t>
            </a:r>
          </a:p>
          <a:p>
            <a:pPr algn="ctr">
              <a:buNone/>
            </a:pPr>
            <a:endParaRPr lang="es-ES" u="sng" dirty="0" smtClean="0"/>
          </a:p>
          <a:p>
            <a:pPr algn="ctr">
              <a:buNone/>
            </a:pPr>
            <a:r>
              <a:rPr lang="es-ES" sz="2400" dirty="0" smtClean="0"/>
              <a:t>EN HOMBRES Y MUJERES PRODUCE</a:t>
            </a:r>
          </a:p>
          <a:p>
            <a:pPr algn="ctr">
              <a:buNone/>
            </a:pPr>
            <a:r>
              <a:rPr lang="es-ES" sz="2400" dirty="0" smtClean="0"/>
              <a:t> ESTERILIDAD, SECUELA UROGINITAL, DISEMINACIÓN SANGUINEA, INFLAMACIÓN PÉLVICA SEVERA.</a:t>
            </a:r>
          </a:p>
          <a:p>
            <a:pPr algn="ctr">
              <a:buNone/>
            </a:pPr>
            <a:endParaRPr lang="es-ES" sz="2400" dirty="0" smtClean="0"/>
          </a:p>
          <a:p>
            <a:pPr algn="ctr">
              <a:buNone/>
            </a:pPr>
            <a:r>
              <a:rPr lang="es-ES" sz="2400" dirty="0" smtClean="0"/>
              <a:t>EN RECIEN NACIDOS</a:t>
            </a:r>
          </a:p>
          <a:p>
            <a:pPr algn="ctr">
              <a:buNone/>
            </a:pPr>
            <a:r>
              <a:rPr lang="es-ES" sz="2400" dirty="0" smtClean="0"/>
              <a:t> PRODUCE </a:t>
            </a:r>
          </a:p>
          <a:p>
            <a:pPr algn="ctr">
              <a:buNone/>
            </a:pPr>
            <a:r>
              <a:rPr lang="es-ES" sz="2400" dirty="0" smtClean="0"/>
              <a:t>INFECCIÓN </a:t>
            </a:r>
          </a:p>
          <a:p>
            <a:pPr algn="ctr">
              <a:buNone/>
            </a:pPr>
            <a:r>
              <a:rPr lang="es-ES" sz="2400" dirty="0" smtClean="0"/>
              <a:t>DEL GLOBO OCULAR</a:t>
            </a:r>
            <a:endParaRPr lang="es-ES" sz="2400" dirty="0"/>
          </a:p>
        </p:txBody>
      </p:sp>
      <p:sp>
        <p:nvSpPr>
          <p:cNvPr id="5" name="4 Flecha curvada hacia la derecha"/>
          <p:cNvSpPr/>
          <p:nvPr/>
        </p:nvSpPr>
        <p:spPr>
          <a:xfrm>
            <a:off x="3995936" y="764704"/>
            <a:ext cx="936104" cy="129614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7" name="6 Flecha curvada hacia la derecha"/>
          <p:cNvSpPr/>
          <p:nvPr/>
        </p:nvSpPr>
        <p:spPr>
          <a:xfrm>
            <a:off x="3635896" y="836712"/>
            <a:ext cx="1224136" cy="38884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8" name="7 Audio de CD">
            <a:hlinkClick r:id="" action="ppaction://media"/>
          </p:cNvPr>
          <p:cNvPicPr>
            <a:picLocks noRot="1" noChangeAspect="1"/>
          </p:cNvPicPr>
          <p:nvPr>
            <a:audioCd>
              <a:st track="1" time="20"/>
              <a:end track="1" time="25"/>
            </a:audioCd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5000">
    <p:pull dir="ld"/>
    <p:sndAc>
      <p:stSnd>
        <p:snd r:embed="rId2" name="suction.wav"/>
      </p:stSnd>
    </p:sndAc>
  </p:transition>
  <p:timing>
    <p:tnLst>
      <p:par>
        <p:cTn id="1" dur="indefinite" restart="never" nodeType="tmRoot">
          <p:childTnLst>
            <p:audio>
              <p:cMediaNode vol="100000"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7200" dirty="0" smtClean="0"/>
              <a:t>CLAMIDEAS</a:t>
            </a:r>
            <a:endParaRPr lang="es-ES" sz="7200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 rot="20686447">
            <a:off x="381000" y="1633536"/>
            <a:ext cx="3886200" cy="2286000"/>
          </a:xfrm>
        </p:spPr>
        <p:txBody>
          <a:bodyPr>
            <a:noAutofit/>
          </a:bodyPr>
          <a:lstStyle/>
          <a:p>
            <a:r>
              <a:rPr lang="es-ES" sz="3200" dirty="0" smtClean="0"/>
              <a:t>DIFIERE  DE LA GONORREA, LA  BACTERIA QUE LA PRODUCE.</a:t>
            </a:r>
          </a:p>
          <a:p>
            <a:r>
              <a:rPr lang="es-ES" sz="3200" dirty="0" smtClean="0"/>
              <a:t>LOS SINTOMAS Y CONSECUENCIAS SON CASI LOS MISMOS.</a:t>
            </a:r>
            <a:endParaRPr lang="es-ES" sz="3200" dirty="0"/>
          </a:p>
        </p:txBody>
      </p:sp>
      <p:pic>
        <p:nvPicPr>
          <p:cNvPr id="5" name="4 Audio de CD">
            <a:hlinkClick r:id="" action="ppaction://media"/>
          </p:cNvPr>
          <p:cNvPicPr>
            <a:picLocks noRot="1" noChangeAspect="1"/>
          </p:cNvPicPr>
          <p:nvPr>
            <a:audioCd>
              <a:st track="1" time="25"/>
              <a:end track="1" time="30"/>
            </a:audioCd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>
    <p:strips dir="rd"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audio>
              <p:cMediaNode vol="100000" showWhenStopped="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114</TotalTime>
  <Words>157</Words>
  <Application>Microsoft Office PowerPoint</Application>
  <PresentationFormat>Presentación en pantalla (4:3)</PresentationFormat>
  <Paragraphs>57</Paragraphs>
  <Slides>6</Slides>
  <Notes>3</Notes>
  <HiddenSlides>0</HiddenSlides>
  <MMClips>6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Brío</vt:lpstr>
      <vt:lpstr>I.T.S. Infecciones de Transmisión Sexual</vt:lpstr>
      <vt:lpstr>H.P.V.</vt:lpstr>
      <vt:lpstr>V.I.H.</vt:lpstr>
      <vt:lpstr>SÍFILIS</vt:lpstr>
      <vt:lpstr>GONORREA          O BLENORRAGIA</vt:lpstr>
      <vt:lpstr>CLAMIDEAS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I.T.S. Infecciones de Transmisión Sexual</dc:title>
  <dc:creator>Iris</dc:creator>
  <cp:lastModifiedBy>Iris</cp:lastModifiedBy>
  <cp:revision>12</cp:revision>
  <dcterms:created xsi:type="dcterms:W3CDTF">2010-09-15T22:56:59Z</dcterms:created>
  <dcterms:modified xsi:type="dcterms:W3CDTF">2010-09-16T00:51:43Z</dcterms:modified>
</cp:coreProperties>
</file>